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B8D-72AF-49FB-B499-958EF33832A4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E4B2-29B4-4170-8335-7CEDB268F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71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B8D-72AF-49FB-B499-958EF33832A4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E4B2-29B4-4170-8335-7CEDB268F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88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B8D-72AF-49FB-B499-958EF33832A4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E4B2-29B4-4170-8335-7CEDB268F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778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B8D-72AF-49FB-B499-958EF33832A4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E4B2-29B4-4170-8335-7CEDB268F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363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B8D-72AF-49FB-B499-958EF33832A4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E4B2-29B4-4170-8335-7CEDB268F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434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B8D-72AF-49FB-B499-958EF33832A4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E4B2-29B4-4170-8335-7CEDB268F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397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B8D-72AF-49FB-B499-958EF33832A4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E4B2-29B4-4170-8335-7CEDB268F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661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B8D-72AF-49FB-B499-958EF33832A4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E4B2-29B4-4170-8335-7CEDB268F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237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B8D-72AF-49FB-B499-958EF33832A4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E4B2-29B4-4170-8335-7CEDB268F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99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B8D-72AF-49FB-B499-958EF33832A4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E4B2-29B4-4170-8335-7CEDB268F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767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3B8D-72AF-49FB-B499-958EF33832A4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E4B2-29B4-4170-8335-7CEDB268F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522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C3B8D-72AF-49FB-B499-958EF33832A4}" type="datetimeFigureOut">
              <a:rPr lang="es-MX" smtClean="0"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DE4B2-29B4-4170-8335-7CEDB268F1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111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6477" y="1125828"/>
            <a:ext cx="8710262" cy="1192369"/>
          </a:xfrm>
        </p:spPr>
        <p:txBody>
          <a:bodyPr/>
          <a:lstStyle/>
          <a:p>
            <a:pPr algn="ctr"/>
            <a:r>
              <a:rPr lang="es-MX" sz="3200" dirty="0" smtClean="0"/>
              <a:t>Universidad Autónoma del Estado de Hidalgo</a:t>
            </a:r>
            <a:br>
              <a:rPr lang="es-MX" sz="3200" dirty="0" smtClean="0"/>
            </a:br>
            <a:r>
              <a:rPr lang="es-MX" sz="3200" dirty="0" smtClean="0"/>
              <a:t>Bachillerato de la Escuela Superior de Actopan</a:t>
            </a:r>
            <a:endParaRPr lang="es-MX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41081" y="3412220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es-MX" sz="2800" dirty="0" smtClean="0"/>
              <a:t>Asignatura: Etimologías</a:t>
            </a:r>
          </a:p>
          <a:p>
            <a:pPr algn="ctr"/>
            <a:r>
              <a:rPr lang="es-MX" sz="2800" smtClean="0"/>
              <a:t>Tema: ESTRUCTURA </a:t>
            </a:r>
            <a:r>
              <a:rPr lang="es-MX" sz="2800" dirty="0" smtClean="0"/>
              <a:t>MORFOLÓGICA D ELAS PALABRAS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Mtra. Nancy </a:t>
            </a:r>
            <a:r>
              <a:rPr lang="es-MX" sz="2800" dirty="0" err="1" smtClean="0"/>
              <a:t>Ivetté</a:t>
            </a:r>
            <a:r>
              <a:rPr lang="es-MX" sz="2800" dirty="0" smtClean="0"/>
              <a:t> López Granados</a:t>
            </a:r>
            <a:endParaRPr lang="es-MX" sz="2800" dirty="0"/>
          </a:p>
        </p:txBody>
      </p:sp>
      <p:pic>
        <p:nvPicPr>
          <p:cNvPr id="4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9" y="253343"/>
            <a:ext cx="2550017" cy="107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0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9222" y="1853248"/>
            <a:ext cx="8946541" cy="4195481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/>
              <a:t>El lengua ha evolucionado a través del tiempo, estas modificaciones se dan gracias a diversos factores, por ejemplo, cambios sociales, influencia de otras culturas, influencia de las modas e incluso e interés individuales. </a:t>
            </a:r>
          </a:p>
          <a:p>
            <a:pPr algn="just"/>
            <a:r>
              <a:rPr lang="es-MX" sz="2800" dirty="0" smtClean="0"/>
              <a:t>La forma en que se evidencian estos cambios puede reflejarse en la modificación en los elementos </a:t>
            </a:r>
            <a:r>
              <a:rPr lang="es-MX" sz="2800" dirty="0"/>
              <a:t>morfológicos que forman las palabras, </a:t>
            </a:r>
            <a:r>
              <a:rPr lang="es-MX" sz="2800" dirty="0" smtClean="0"/>
              <a:t>a través de esta diferencia de estructura las palabras se pueden clasificar en simples, derivadas y compuestas.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6573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UCHUNGA\Documents\formacion de palabr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45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Referencia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4293" y="2065796"/>
            <a:ext cx="10164721" cy="4195481"/>
          </a:xfrm>
        </p:spPr>
        <p:txBody>
          <a:bodyPr>
            <a:normAutofit/>
          </a:bodyPr>
          <a:lstStyle/>
          <a:p>
            <a:r>
              <a:rPr lang="es-MX" sz="3200" dirty="0" smtClean="0"/>
              <a:t>Puerto, G. &amp; Villanueva, C. (</a:t>
            </a:r>
            <a:r>
              <a:rPr lang="es-MX" sz="3200" dirty="0" err="1" smtClean="0"/>
              <a:t>s.f</a:t>
            </a:r>
            <a:r>
              <a:rPr lang="es-MX" sz="3200" dirty="0" smtClean="0"/>
              <a:t>) Etimologías. México: </a:t>
            </a:r>
            <a:r>
              <a:rPr lang="es-MX" sz="3200" dirty="0" err="1" smtClean="0"/>
              <a:t>BookMart</a:t>
            </a:r>
            <a:r>
              <a:rPr lang="es-MX" sz="3200" dirty="0" smtClean="0"/>
              <a:t>.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658088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122</Words>
  <Application>Microsoft Office PowerPoint</Application>
  <PresentationFormat>Personalizado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Universidad Autónoma del Estado de Hidalgo Bachillerato de la Escuela Superior de Actopan</vt:lpstr>
      <vt:lpstr>Introducción</vt:lpstr>
      <vt:lpstr>Presentación de PowerPoint</vt:lpstr>
      <vt:lpstr>Referencia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I</dc:creator>
  <cp:lastModifiedBy>ACER</cp:lastModifiedBy>
  <cp:revision>7</cp:revision>
  <dcterms:created xsi:type="dcterms:W3CDTF">2016-10-12T15:38:17Z</dcterms:created>
  <dcterms:modified xsi:type="dcterms:W3CDTF">2016-10-12T18:26:31Z</dcterms:modified>
</cp:coreProperties>
</file>